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CD11BD-24EE-423B-B07E-4ECA15BF991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F55E34-24D8-4FE8-941C-46C518C1850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Experimental design of the rotor rod task. (B) Mean latency to fall from the barrel plotted for each trial (10 trials/day) in 2-days trained rats. (C) Mean latency at the first trial and the final trial on the first and second days of training. **P &lt;0.01 versus first. (D) Vehicle (open), CNQX (gray), or APV (filled) was bilaterally injected into the M1 after the 10th trial. *P &lt;0.05 versus vehicle. (E) Visualization of the microinjected site in the M1. CC, corpus callosum; M2, secondary motor cortex. (F) Hematoxylin staining of injection site (black asterisk). Scale bars, 200 µm. (G) Open field performance immediately after the bilateral microinjection of CNQX. (H) Vehicle, CNQX, or APV was bilaterally microinjected into the M1 before the 1st trial. Arrows indicate the microinjection timing. The number of rats in each group is shown in parentheses or at the bottom of each bar. *P &lt;0.05, **P &lt;0.01 versus vehicle. Error bars indicate ± SEM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7AB7A6-D861-4ED7-845B-E47805C8BE1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1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8, August 2016, Pages 3494–3507, </a:t>
            </a:r>
            <a:r>
              <a:rPr lang="en-US" altLang="en-US" sz="1000">
                <a:solidFill>
                  <a:srgbClr val="333333"/>
                </a:solidFill>
                <a:hlinkClick r:id="rId3"/>
              </a:rPr>
              <a:t>https://doi.org/10.1093/cercor/bhw134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Experimental design of the rotor rod task. (B) Mean latency to fall from the barrel plotted for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Experimental design of the rotor rod task. (B) Mean latency to fall from the barrel plotted for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2024-05-01T21:55:20Z</dcterms:modified>
</cp:coreProperties>
</file>