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8518D7-B02F-459E-A1F9-D86E07D109E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C44DA0-D23B-4749-987D-81F85E42FD6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12. </a:t>
            </a:r>
            <a:r>
              <a:rPr lang="en-US" altLang="en-US">
                <a:latin typeface="Arial" pitchFamily="34" charset="0"/>
                <a:ea typeface="Arial" pitchFamily="34" charset="0"/>
              </a:rPr>
              <a:t> Histogram shows the distribution of the No-Cue index (see text for details) in the population of neurons tested with arrays of nine identical stimuli. The majority of neurons have values close to zero, indicating that the response to a display with no salient stimulus was approximately equal to that when the salient stimulus was outside of the receptive field.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559D8D-8F32-44BD-9DD3-A4D6BB4335B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1.7.58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11, Issue 7, July 2001, Pages 581–591, </a:t>
            </a:r>
            <a:r>
              <a:rPr lang="en-US" altLang="en-US" sz="1000">
                <a:solidFill>
                  <a:srgbClr val="333333"/>
                </a:solidFill>
                <a:hlinkClick r:id="rId3"/>
              </a:rPr>
              <a:t>https://doi.org/10.1093/cercor/11.7.581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12. </a:t>
            </a:r>
            <a:r>
              <a:rPr lang="en-US" altLang="en-US" b="0"/>
              <a:t>Histogram shows the distribution of the No-Cue index (see text for details) in the population of neurons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12. Histogram shows the distribution of the No-Cue index (see text for details) in the population of neurons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2024-04-27T04:11:31Z</dcterms:modified>
</cp:coreProperties>
</file>