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572FDC-E638-4CE1-BF6D-CE12D167F12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A82571-1604-4050-AB8E-BBCA11A0738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7. Electron micrographs of cells labeled by the NG2 antibody. The silver intensified DAB reaction product appears as dark granules on the surface and in the cytoplasm. All of the cells have bean-shaped or oval nuclei (Nu) in which there is a layer of heterochromatin beneath the nuclear envelope and patches of heterochromatin throughout the nucleoplasm. The nuclei have rather irregular outlines and much of the cytoplasm is disrupted. However, it can be seen that the mitochondria (m) are stubby and that the cisternae of rough ER are short. The cell in (A) is next to a neuron and the cell in (C) is adjacent to a capillary (cap). Scale bars = 2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85A9E4-75F6-4F29-93F6-1327FDDD830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6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9, September 2004, Pages 995–1007, </a:t>
            </a:r>
            <a:r>
              <a:rPr lang="en-US" altLang="en-US" sz="1000">
                <a:solidFill>
                  <a:srgbClr val="333333"/>
                </a:solidFill>
                <a:hlinkClick r:id="rId3"/>
              </a:rPr>
              <a:t>https://doi.org/10.1093/cercor/bhh060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7. Electron micrographs of cells labeled by the NG2 antibody. The silver intensified DAB reaction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7. Electron micrographs of cells labeled by the NG2 antibody. The silver intensified DAB reaction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2024-04-26T03:45:27Z</dcterms:modified>
</cp:coreProperties>
</file>