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3AB89-8C3E-4944-B247-CEF99606D5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ED9CF0-26B3-4463-9075-F0A2E613BB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Horvath (left) and Hannum (right) predicted ages against actual ages from a random sample of 1018 individuals from the ARIES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D70F62-B71D-4CF6-9AB7-576AB45E37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191–201,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Horvath (left) and Hannum (right) predicted ages against actual ages from a random sample of 1018 individuals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Horvath (left) and Hannum (right) predicted ages against actual ages from a random sample of 1018 individuals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2024-04-27T03:26:24Z</dcterms:modified>
</cp:coreProperties>
</file>