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AB6DD-1DC6-4CA4-A83A-73B348B7AF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6B06A-1087-403B-9F9F-7B67D0F44A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radii of 70 glioblastomas visualized by MRI (T1-Gd and T2 images) at diagnosis (from Prof. Robert Rostomily, University of Washington, personal communication).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4240E-96EB-457B-8802-77B92B3699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02d90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1, January 2007, Pages 1–9,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https://doi.org/10.1097/nen.0b013e31802d9000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Individual radii of 70 glioblastomas visualized by MRI (T1-Gd and T2 images) at diagnosis (from Prof. Robert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Individual radii of 70 glioblastomas visualized by MRI (T1-Gd and T2 images) at diagnosis (from Prof. Robert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2024-04-26T01:01:00Z</dcterms:modified>
</cp:coreProperties>
</file>