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943DE5-8903-45D1-A649-7805834D35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D6BE7-CC06-4784-AC96-F55DD4A86B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Pistachio acreage has increased in the past 20 yr in California.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76965-A203-45DF-B544-0E63BB6B26B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Total pounds of active ingredient applied in agricultural production and postharvest fumigation in California from 1995 to 2014. Data obtained from California Department of Pesticide Regulation (2015).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76965-A203-45DF-B544-0E63BB6B26B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Average pounds of active ingredient applied per US$1,000 value of agricultural production from 1995 to 2014. Data obtained from Pesticide Use Annual Summaries (California Department of Pesticide Regulation) and California Agricultural Statistics Review (California Department of Food and Agriculture).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76965-A203-45DF-B544-0E63BB6B26B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Use of totally impermeable film and gluing overlapping tarp edges during soil fumigation.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76965-A203-45DF-B544-0E63BB6B26B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pm/pmw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ipm/pmw0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ipm/pmw0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ipm/pmw01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13, </a:t>
            </a:r>
            <a:r>
              <a:rPr lang="en-US" altLang="en-US" sz="1000">
                <a:solidFill>
                  <a:srgbClr val="333333"/>
                </a:solidFill>
                <a:hlinkClick r:id="rId3"/>
              </a:rPr>
              <a:t>https://doi.org/10.1093/jipm/pmw012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Pistachio acreage has increased in the past 20 yr in California.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608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13, </a:t>
            </a:r>
            <a:r>
              <a:rPr lang="en-US" altLang="en-US" sz="1000">
                <a:solidFill>
                  <a:srgbClr val="333333"/>
                </a:solidFill>
                <a:hlinkClick r:id="rId3"/>
              </a:rPr>
              <a:t>https://doi.org/10.1093/jipm/pmw012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Total pounds of active ingredient applied in agricultural production and postharvest fumigation in California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13, </a:t>
            </a:r>
            <a:r>
              <a:rPr lang="en-US" altLang="en-US" sz="1000">
                <a:solidFill>
                  <a:srgbClr val="333333"/>
                </a:solidFill>
                <a:hlinkClick r:id="rId3"/>
              </a:rPr>
              <a:t>https://doi.org/10.1093/jipm/pmw012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Average pounds of active ingredient applied per US$1,000 value of agricultural production from 1995 to 2014.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872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13, </a:t>
            </a:r>
            <a:r>
              <a:rPr lang="en-US" altLang="en-US" sz="1000">
                <a:solidFill>
                  <a:srgbClr val="333333"/>
                </a:solidFill>
                <a:hlinkClick r:id="rId3"/>
              </a:rPr>
              <a:t>https://doi.org/10.1093/jipm/pmw012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Use of totally impermeable film and gluing overlapping tarp edges during soil fumigation.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608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Pistachio acreage has increased in the past 20 yr in California.
</vt:lpstr>
      <vt:lpstr>Fig. 2. Total pounds of active ingredient applied in agricultural production and postharvest fumigation in California ...</vt:lpstr>
      <vt:lpstr>Fig. 3. Average pounds of active ingredient applied per US$1,000 value of agricultural production from 1995 to 2014. ...</vt:lpstr>
      <vt:lpstr>Fig. 4. Use of totally impermeable film and gluing overlapping tarp edges during soil fumigation.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2024-04-26T23:50:51Z</dcterms:modified>
</cp:coreProperties>
</file>