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92CA9-0AC1-4C01-8B5D-0362B16454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91CC5E-BFB1-45F7-8F46-1F24B0CB82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Consort flow diagram depicting flow of study subjects.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[2016].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84DAF-9749-4D90-923F-110E535C62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ropej/fmw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Trop Pediatr</a:t>
            </a:r>
            <a:r>
              <a:rPr lang="en-US" altLang="en-US" sz="1000">
                <a:solidFill>
                  <a:srgbClr val="333333"/>
                </a:solidFill>
              </a:rPr>
              <a:t>, Volume 63, Issue 1, February 2017, Pages 30–35,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https://doi.org/10.1093/tropej/fmw045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Consort flow diagram depicting flow of study subjects.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8967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Consort flow diagram depicting flow of study subjects.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2024-04-26T22:41:10Z</dcterms:modified>
</cp:coreProperties>
</file>