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456D0-C400-410C-B2E9-A193533EDE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C9BA6-F4ED-4A9E-81AB-FAA92FADB1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ED8ED-E9F8-4514-997F-5A2D8F713C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2024-04-26T15:31:17Z</dcterms:modified>
</cp:coreProperties>
</file>