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2651B8-623B-4B0F-8838-9FE2B3269C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B0D26-6EDF-4BC8-8B90-87C2A2D98A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Entity relationship diagram of the VIOLIN database. The details of table reference and user are not shown in this figure. The diamond represents a one-to-many (blank-to-solid) relationship between two tables.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F061A4-2897-4789-B56F-D4A135528EE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Example of vaccine search and comparison. A keyword search of ‘superoxide dismutase’ (SOD) in Vaxquery (A) identified five vaccines curated in VIOLIN, including the Brucella abortus DNA vaccine expressing the gene sodC encoding for Cu/Zn superoxide dismutase and M. tuberculosis expressing the gene sodA encoding for Fe superoxide dismutase (B). DNA vaccines against either enzyme have been found to be effective against challenge infections by virulent B. abortus or M. tuberculosis strains (C). However, a VIOLIN BLAST-2-Sequences search did not find significant similarity between these two SOD protein sequences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F061A4-2897-4789-B56F-D4A135528EE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1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10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D923–D928, </a:t>
            </a:r>
            <a:r>
              <a:rPr lang="en-US" altLang="en-US" sz="1000">
                <a:solidFill>
                  <a:srgbClr val="333333"/>
                </a:solidFill>
                <a:hlinkClick r:id="rId3"/>
              </a:rPr>
              <a:t>https://doi.org/10.1093/nar/gkm1039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Entity relationship diagram of the VIOLIN database. The details of table reference and user are not shown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444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D923–D928, </a:t>
            </a:r>
            <a:r>
              <a:rPr lang="en-US" altLang="en-US" sz="1000">
                <a:solidFill>
                  <a:srgbClr val="333333"/>
                </a:solidFill>
                <a:hlinkClick r:id="rId3"/>
              </a:rPr>
              <a:t>https://doi.org/10.1093/nar/gkm1039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vaccine search and comparison. A keyword search of ‘superoxide dismutase’ (SOD) in Vaxquery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74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Entity relationship diagram of the VIOLIN database. The details of table reference and user are not shown in ...</vt:lpstr>
      <vt:lpstr>Figure 2. Example of vaccine search and comparison. A keyword search of ‘superoxide dismutase’ (SOD) in Vaxquery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2024-04-26T05:12:46Z</dcterms:modified>
</cp:coreProperties>
</file>