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F764A4-E4BF-48DA-BC37-1C676A1824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67CDB75-FDEF-4CB1-ADE6-E6F0BDF8EA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Stroke rates in relation to age among patients in untreated control groups of randomized trials of antithrombotic therapy. Data are from the Atrial Fibrillation Investigators. Risk factors for stroke and efficacy of antithrombotic therapy in atrial fibrillation. Analysis of pooled data from five randomized controlled trials. Arch Intern Med 1994;154:1449–1457.17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American College of Cardiology Foundation, the American Heart Association, Inc, and the European Society of Cardiology.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2461D3-E149-4FA8-8FD8-1FDDF59C34B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l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27, Issue 16, August 2006, Pages 1979–2030, </a:t>
            </a:r>
            <a:r>
              <a:rPr lang="en-US" altLang="en-US" sz="1000">
                <a:solidFill>
                  <a:srgbClr val="333333"/>
                </a:solidFill>
                <a:hlinkClick r:id="rId3"/>
              </a:rPr>
              <a:t>https://doi.org/10.1093/eurheartj/ehl176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Stroke rates in relation to age among patients in untreated control groups of randomized trials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Stroke rates in relation to age among patients in untreated control groups of randomized trials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2024-09-18T22:56:24Z</dcterms:modified>
</cp:coreProperties>
</file>