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ED9A0-07BF-4798-A586-CC8B998EC1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110C1-88E2-402B-8EDE-5C9752E4E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2. 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retrieval and classification.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39E58-36CB-418E-B709-BF3059EBF0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95.4.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95, Issue 4, April 2002, Pages 225–231,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https://doi.org/10.1093/qjmed/95.4.225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2.  </a:t>
            </a:r>
            <a:r>
              <a:rPr lang="en-US" altLang="en-US" b="0"/>
              <a:t>Case retrieval and classification.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2.  Case retrieval and classification.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2024-04-26T13:21:52Z</dcterms:modified>
</cp:coreProperties>
</file>