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03697-E5ED-4DB2-BF9E-9D35152D7C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AD6487-13C7-41B0-9C59-236F027275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F644C9-2A02-4529-81CC-BEED8A0949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2024-04-26T10:09:53Z</dcterms:modified>
</cp:coreProperties>
</file>