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7731A5-67EF-48A2-86D8-8F4F3DDD88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9CD62B-72E0-4C04-A57B-B5121ADB9C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7461F-2451-49C6-BB65-D6155D65DA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2024-04-27T00:24:33Z</dcterms:modified>
</cp:coreProperties>
</file>