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D95C45-D6A1-42BB-A01D-60AD7EB8B03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965A12-EF7C-43DC-BA98-058B0D26B87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NMM and CV fluorescence induced by GQ-forming DNAs. (A) Comparison of NMM quenching (previously published) and NMM fluorescence. (B) Scatter plot of NMM and CV fluorescence for all DNAs show three clusters corresponding to parallel, antiparallel and unfolded groups. (C) All DNA sequences used for NMM and CV fluorescence measurement.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Nucleic Acids Research.This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B13843-F4A2-4953-8B78-4AA0E2650F4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v74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43, Issue 16, 18 September 2015, Pages 7961–7970, </a:t>
            </a:r>
            <a:r>
              <a:rPr lang="en-US" altLang="en-US" sz="1000">
                <a:solidFill>
                  <a:srgbClr val="333333"/>
                </a:solidFill>
                <a:hlinkClick r:id="rId3"/>
              </a:rPr>
              <a:t>https://doi.org/10.1093/nar/gkv749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NMM and CV fluorescence induced by GQ-forming DNAs. (A) Comparison of NMM quenching (previously published)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NMM and CV fluorescence induced by GQ-forming DNAs. (A) Comparison of NMM quenching (previously published)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2024-09-18T23:25:45Z</dcterms:modified>
</cp:coreProperties>
</file>