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1EE47C-25C5-4759-9C7B-EA3B223D0D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BFD8D9-BD12-4F63-8EFC-6B4B32162D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Screenshots of the Urban Mind tool.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 on behalf of the American Institute of Biological Sciences.This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2E0652-6EB3-4929-A870-94D86942177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x1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68, Issue 2, February 2018, Pages 134–145, </a:t>
            </a:r>
            <a:r>
              <a:rPr lang="en-US" altLang="en-US" sz="1000">
                <a:solidFill>
                  <a:srgbClr val="333333"/>
                </a:solidFill>
                <a:hlinkClick r:id="rId3"/>
              </a:rPr>
              <a:t>https://doi.org/10.1093/biosci/bix149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Screenshots of the Urban Mind tool.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Screenshots of the Urban Mind tool.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2024-04-27T22:50:01Z</dcterms:modified>
</cp:coreProperties>
</file>