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C66328C-F113-41DE-92F5-505B13EF8C9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7A9DF45-E683-48B9-8DD3-C23DD73978C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Example trials from the 3 fMRI target detection tasks (Identity task, Expression task, and Gaze task). The target stimulus is presented on the right for illustrative purposes only, as it could occur at any time point within the presentation block.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52062D-B1B2-4483-8674-B13B11C1E0D5}"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Brain networks exhibiting activation for the 3 fMRI tasks. Upper row: activation for each task against baseline. Lower row: activation for each task minus the combined activation for the other 2 tasks [e.g. identity task minus (expression plus gaze task)]. All maps are P &lt; 0.05 Family-Wise-Error (FWE) corrected for peak height.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52062D-B1B2-4483-8674-B13B11C1E0D5}"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Brain activation as a function of task and age in the Expression task. Activation for the main effect of task [β2*(Expression task) − (β1*(Identity task) + β3*(Gaze task)] is shown in blue, and activation in brain regions that can be explained by the concurrent interaction between task × age [β5*(Expression task × Age] is shown in green. For 2 selected brain regions, changes in activation are shown as a function of age. Note that we controlled for outliers (±2 standard deviations) in this analysis. Map threshold is P &lt; 0.001 uncorrected for peak height, extent threshold P &lt; 0.05, corrected. Both hemispheres are shown in a lateral (top) and inferior (bottom) view. The right hemisphere is depicted on the right.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52062D-B1B2-4483-8674-B13B11C1E0D5}"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Brain activation as a function of task and task performance in the Identity task. Activation for the main effect of task [β1*(Identity task) − (β2*(Expression task) + β2*(Gaze task)] is shown in blue, while activation in brain regions that can be explained by the concurrent interaction of task with task performance is rendered in green [β7*(Identity task × In-scanner task accuracy)] and in red [β10*(Identity task × Out-of-scanner Benton test]. For 3 selected brain regions, changes in activation are shown as a function of task performance. Note that we controlled for outliers (±2 SDs) in this analysis. Map threshold is P &lt; 0.001 uncorrected for peak height, extent threshold P &lt; 0.05, corrected. Both hemispheres are shown in the lateral view. Note that the right hemisphere is depicted on the right side.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2012. Published by Oxford University Press.This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152062D-B1B2-4483-8674-B13B11C1E0D5}"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s150" TargetMode="External" /><Relationship Id="rId4" Type="http://schemas.openxmlformats.org/officeDocument/2006/relationships/image" Target="../media/image1.png" /><Relationship Id="rId5" Type="http://schemas.openxmlformats.org/officeDocument/2006/relationships/image" Target="../media/image2.pn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s15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s15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s150"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7, July 2013, Pages 1630–1642, </a:t>
            </a:r>
            <a:r>
              <a:rPr lang="en-US" altLang="en-US" sz="1000">
                <a:solidFill>
                  <a:srgbClr val="333333"/>
                </a:solidFill>
                <a:hlinkClick r:id="rId3"/>
              </a:rPr>
              <a:t>https://doi.org/10.1093/cercor/bhs150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Example trials from the 3 fMRI target detection tasks (Identity task, Expression task, and Gaze task).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34056"/>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7, July 2013, Pages 1630–1642, </a:t>
            </a:r>
            <a:r>
              <a:rPr lang="en-US" altLang="en-US" sz="1000">
                <a:solidFill>
                  <a:srgbClr val="333333"/>
                </a:solidFill>
                <a:hlinkClick r:id="rId3"/>
              </a:rPr>
              <a:t>https://doi.org/10.1093/cercor/bhs150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Brain networks exhibiting activation for the 3 fMRI tasks. Upper row: activation for each task against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97667"/>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7, July 2013, Pages 1630–1642, </a:t>
            </a:r>
            <a:r>
              <a:rPr lang="en-US" altLang="en-US" sz="1000">
                <a:solidFill>
                  <a:srgbClr val="333333"/>
                </a:solidFill>
                <a:hlinkClick r:id="rId3"/>
              </a:rPr>
              <a:t>https://doi.org/10.1093/cercor/bhs150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Brain activation as a function of task and age in the Expression task. Activation for the main effect of task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183737"/>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23, Issue 7, July 2013, Pages 1630–1642, </a:t>
            </a:r>
            <a:r>
              <a:rPr lang="en-US" altLang="en-US" sz="1000">
                <a:solidFill>
                  <a:srgbClr val="333333"/>
                </a:solidFill>
                <a:hlinkClick r:id="rId3"/>
              </a:rPr>
              <a:t>https://doi.org/10.1093/cercor/bhs150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Brain activation as a function of task and task performance in the Identity task. Activation for the main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951565"/>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Example trials from the 3 fMRI target detection tasks (Identity task, Expression task, and Gaze task). The ...</vt:lpstr>
      <vt:lpstr>Figure 2. Brain networks exhibiting activation for the 3 fMRI tasks. Upper row: activation for each task against ...</vt:lpstr>
      <vt:lpstr>Figure 3. Brain activation as a function of task and age in the Expression task. Activation for the main effect of task ...</vt:lpstr>
      <vt:lpstr>Figure 4. Brain activation as a function of task and task performance in the Identity task. Activation for the main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2024-09-20T05:53:28Z</dcterms:modified>
</cp:coreProperties>
</file>