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06E4C-7CDC-4699-8005-21F4965CE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6D0A7-19C0-4E18-86AF-19D0EFCFF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imaging using P10 tangential slices. (A) After the stimulation of NMDA, DAR-4M loaded cortical slice was sequentially visualized with 10× lens, and a combined image from a numbers of NO imaging flames is shown. (B) Cytochrome oxidase staining using the imaged slice. Similar results were obtained from other two experiments. Scale bar: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B19A5-1D03-4F1B-B0E6-077B1853CB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332–340,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NO imaging using P10 tangential slices. (A) After the stimulation of NMDA, DAR-4M loaded cortical slice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NO imaging using P10 tangential slices. (A) After the stimulation of NMDA, DAR-4M loaded cortical slice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2024-09-18T19:27:32Z</dcterms:modified>
</cp:coreProperties>
</file>