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591FE-8920-4B79-A2D8-645E5591FA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CE3575-03B5-403A-A748-E630CE598D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 imaging using P10 tangential slices. (A) After the stimulation of NMDA, DAR-4M loaded cortical slice was sequentially visualized with 10× lens, and a combined image from a numbers of NO imaging flames is shown. (B) Cytochrome oxidase staining using the imaged slice. Similar results were obtained from other two experiments. Scale bar: 200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CAD449-8129-441A-8BCE-0C271DB26D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332–340,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NO imaging using P10 tangential slices. (A) After the stimulation of NMDA, DAR-4M loaded cortical slice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NO imaging using P10 tangential slices. (A) After the stimulation of NMDA, DAR-4M loaded cortical slice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2024-05-08T02:30:16Z</dcterms:modified>
</cp:coreProperties>
</file>