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A9992A1-71CF-4167-AE94-94E4F212F62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8BD7C84-A40E-45C6-A884-0AD5233A7A1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NO imaging using P10 tangential slices. (A) After the stimulation of NMDA, DAR-4M loaded cortical slice was sequentially visualized with 10× lens, and a combined image from a numbers of NO imaging flames is shown. (B) Cytochrome oxidase staining using the imaged slice. Similar results were obtained from other two experiments. Scale bar: 200 μm.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Cerebral Cortex V 15 N 3 © Oxford University Press 2004;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A9003B-BBE0-4B5F-9E46-9CC0E988250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13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3, March 2005, Pages 332–340,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https://doi.org/10.1093/cercor/bhh135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8. </a:t>
            </a:r>
            <a:r>
              <a:rPr lang="en-US" altLang="en-US" b="0"/>
              <a:t>NO imaging using P10 tangential slices. (A) After the stimulation of NMDA, DAR-4M loaded cortical slice was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8. NO imaging using P10 tangential slices. (A) After the stimulation of NMDA, DAR-4M loaded cortical slice was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2024-09-20T03:24:31Z</dcterms:modified>
</cp:coreProperties>
</file>