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687705-BEF6-455E-846D-232659164D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5CE39A-A814-43F7-91A2-6E9A0BE4A3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(see also Supplementary Table S2). Solid bars: percentage of Adam3-negative early pachytene spermatocytes that showed RNA FISH signals for a range of different X-linked genes in adult (≥ 6 week old) testis for each genotype. Shaded bars: percentage of Adam3-positive late pachytene spermatocytes showing RNA FISH signals for each X-linked gene in each genotype. Inset: example RNA FISH image of a late stage XEO,Sry spermatid showing RNA FISH signals for Scml2 (green) and Adam3 (white), γH2AX immunostaining of the sex body (red) and DAPI counterstaining of nuclear DNA (blue).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335FEC-5342-40F4-89B2-2989739743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5300–5310,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(see also Supplementary Table S2). Solid bars: percentage of Adam3-negative early pachytene spermatocytes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(see also Supplementary Table S2). Solid bars: percentage of Adam3-negative early pachytene spermatocytes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2024-04-26T17:49:20Z</dcterms:modified>
</cp:coreProperties>
</file>