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79D095-25F5-4F3E-B90D-CEAF37BEF7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A904BA-85A5-4A87-94E3-A8C234CA72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Some animals of the Burgess Shale that are rarely preserved in nearby contemporaneous Middle Cambrian rocks. (a) Anomalocaris, systematic status unclear, up to. 0.5 meters long. (b) Aysheaia, onychophoran, 1 to 6 centimeters (cm). (c) Sidneyia, arthropod, 5 to 13 cm. (d) Ottoia, priapulid, 2 to 16 cm. (e) Naraoia, two-lobed noncalcified trilobite, 9 to 40 millimeters (mm). (f) Pikaia, chordate, 4 cm. (g) Olenoides, trilobite, 50 to 85 mm. (h) Opabinia, status unknown, 4 to 7 cm. Reprinted from Levinton (2001) with the permission of the Smithsonian Institution.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American Institute of Biological Sciences.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C75AFE-EE38-4D59-9D82-B26238E011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Left: Major fossil occurrences near the beginning of the Cambrian period. Right: Estimates of the divergence time of the protostomes and deuterostomes (i.e., bilaterian animal phyla) derived from various analyses of molecular sequences (Smith 1999, Levinton 2001).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American Institute of Biological Sciences.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C75AFE-EE38-4D59-9D82-B26238E0112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Important developmental genes, proteins, or genetically specified systems found in both Protostomes and Deuterostomes, which together constitute the bilaterian animal phyla, or in a presumed common ancestor.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American Institute of Biological Sciences.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C75AFE-EE38-4D59-9D82-B26238E0112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Some possible causes of the Cambrian explosion.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American Institute of Biological Sciences.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C75AFE-EE38-4D59-9D82-B26238E0112B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1/B5809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641/B5809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641/B5809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641/B5809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</a:t>
            </a:r>
            <a:r>
              <a:rPr lang="en-US" altLang="en-US" sz="1000">
                <a:solidFill>
                  <a:srgbClr val="333333"/>
                </a:solidFill>
              </a:rPr>
              <a:t>, Volume 58, Issue 9, October 2008, Pages 855–864,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https://doi.org/10.1641/B580912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Some animals of the Burgess Shale that are rarely preserved in nearby contemporaneous Middle Cambrian rocks.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22600" y="1371600"/>
            <a:ext cx="30949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</a:t>
            </a:r>
            <a:r>
              <a:rPr lang="en-US" altLang="en-US" sz="1000">
                <a:solidFill>
                  <a:srgbClr val="333333"/>
                </a:solidFill>
              </a:rPr>
              <a:t>, Volume 58, Issue 9, October 2008, Pages 855–864,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https://doi.org/10.1641/B580912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Left: Major fossil occurrences near the beginning of the Cambrian period. Right: Estimates of the divergence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517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</a:t>
            </a:r>
            <a:r>
              <a:rPr lang="en-US" altLang="en-US" sz="1000">
                <a:solidFill>
                  <a:srgbClr val="333333"/>
                </a:solidFill>
              </a:rPr>
              <a:t>, Volume 58, Issue 9, October 2008, Pages 855–864,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https://doi.org/10.1641/B580912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1. </a:t>
            </a:r>
            <a:r>
              <a:rPr lang="en-US" altLang="en-US" b="0"/>
              <a:t>Important developmental genes, proteins, or genetically specified systems found in both Protostomes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78000" y="1371600"/>
            <a:ext cx="559555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</a:t>
            </a:r>
            <a:r>
              <a:rPr lang="en-US" altLang="en-US" sz="1000">
                <a:solidFill>
                  <a:srgbClr val="333333"/>
                </a:solidFill>
              </a:rPr>
              <a:t>, Volume 58, Issue 9, October 2008, Pages 855–864,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https://doi.org/10.1641/B580912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2. </a:t>
            </a:r>
            <a:r>
              <a:rPr lang="en-US" altLang="en-US" b="0"/>
              <a:t>Some possible causes of the Cambrian explosion.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145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Some animals of the Burgess Shale that are rarely preserved in nearby contemporaneous Middle Cambrian rocks. ...</vt:lpstr>
      <vt:lpstr>Figure 2. Left: Major fossil occurrences near the beginning of the Cambrian period. Right: Estimates of the divergence ...</vt:lpstr>
      <vt:lpstr>Table 1. Important developmental genes, proteins, or genetically specified systems found in both Protostomes and ...</vt:lpstr>
      <vt:lpstr>Table 2. Some possible causes of the Cambrian explosion.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2024-04-27T00:52:49Z</dcterms:modified>
</cp:coreProperties>
</file>