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D1F115-EDAA-440C-A822-90E74D0362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026083-8B1A-4167-A5C4-2535F39DC4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Functional connectivity of the ventral prefrontal cortex (PFC)—posterior parietal cortex (PPC) plotted against that of the dorsal PFC–PPC for all subjects. Functional connectivity of the left ventral PFC and right dorsal PFC regions of interest with the respective PPC regions had an inverse relationship (P &lt; 0.01). Lower connectivity at the dorsal PFC–PPC predicted higher compensatory connectivity at the ventral PFC–PPC. Patients are represented by filled circles (n = 15) and normal controls by open circles (n = 26). (Adapted from Tan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076D03-8687-496B-8C4F-8F8A59C6AA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i171–i181, </a:t>
            </a:r>
            <a:r>
              <a:rPr lang="en-US" altLang="en-US" sz="1000">
                <a:solidFill>
                  <a:srgbClr val="333333"/>
                </a:solidFill>
                <a:hlinkClick r:id="rId3"/>
              </a:rPr>
              <a:t>https://doi.org/10.1093/cercor/bhm069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Functional connectivity of the ventral prefrontal cortex (PFC)—posterior parietal cortex (PPC) plotted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Functional connectivity of the ventral prefrontal cortex (PFC)—posterior parietal cortex (PPC) plotted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2024-04-26T16:37:42Z</dcterms:modified>
</cp:coreProperties>
</file>