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868AE-4CB7-4579-AF9A-15CBE16241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27BB51-BE97-470C-9D3B-75A3325AC7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(1)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Outline of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Yale University.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A66A1-8B47-4DA7-8AD2-8C6349CFFC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Entry-Level Wages across Tenure Categories.
Notes: Estimated entry-level wages for workers at internally focused and externally focused establishments across the bounded tenure categories. Panel A shows raw difference in log wages without any controls. Panel B shows residuals of a regression of log wages on 6 education dummies, 16 ethnicity dummies, 8 age dummies, a gender dummy, Standard Occupation Classification 2000 (SOC2000) three-digit fixed effects, Standard Industry Classification 2003 (SIC2003) three-digit fixed effects, Government Office Region fixed effects, and the log of establishment size.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Yale University.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A66A1-8B47-4DA7-8AD2-8C6349CFFC1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leo/eww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leo/eww0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Law Econ Organ</a:t>
            </a:r>
            <a:r>
              <a:rPr lang="en-US" altLang="en-US" sz="1000">
                <a:solidFill>
                  <a:srgbClr val="333333"/>
                </a:solidFill>
              </a:rPr>
              <a:t>, Volume 33, Issue 1, March 2017, Pages 28–67,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https://doi.org/10.1093/jleo/eww019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(1) </a:t>
            </a:r>
            <a:r>
              <a:rPr lang="en-US" altLang="en-US" b="0"/>
              <a:t>Outline of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70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Law Econ Organ</a:t>
            </a:r>
            <a:r>
              <a:rPr lang="en-US" altLang="en-US" sz="1000">
                <a:solidFill>
                  <a:srgbClr val="333333"/>
                </a:solidFill>
              </a:rPr>
              <a:t>, Volume 33, Issue 1, March 2017, Pages 28–67,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https://doi.org/10.1093/jleo/eww019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Entry-Level Wages across Tenure Categories.
Notes: Estimated entry-level wages for workers at internally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99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(1) Outline of Model.
</vt:lpstr>
      <vt:lpstr>Figure 2. Entry-Level Wages across Tenure Categories.
Notes: Estimated entry-level wages for workers at internally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2024-04-27T00:12:19Z</dcterms:modified>
</cp:coreProperties>
</file>