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CB0BA4-0DFA-447D-9F54-A704F786BF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583220-3065-4493-9E90-21F4403620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of behavioral dynamics with brain dynamics. (A) Receiver-operating characteristics (ROC) curves. False-alarm rates versus hit rates for each condition. The greater the area under the curve, the better the perceptual sensitivity. (B) Area under the curve (Az). Following from the ROC curve, this denotes a corrected measure of accuracy for each condition. The asterisk indicates a significant difference with P &lt; 0.05. (C) Correlation of Az changes with alpha-power changes. AzNeutral – AzLate is plotted against αNeutral – αLate, averaged over 0.08–2.7 s after S1 onset and the corresponding topographical effect that belonged to the significant-correlation cluster (t-values marked red in topography). Dotted lines indicate zero, meaning no difference between neutral and late. Note that listeners who profited behaviorally least from specific late cues (y-axis) showed relatively most alpha power (x-axis; upper right corner of the scatter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81E393-5C03-458C-B840-B4C3084602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1938–1946, </a:t>
            </a:r>
            <a:r>
              <a:rPr lang="en-US" altLang="en-US" sz="1000">
                <a:solidFill>
                  <a:srgbClr val="333333"/>
                </a:solidFill>
                <a:hlinkClick r:id="rId3"/>
              </a:rPr>
              <a:t>https://doi.org/10.1093/cercor/bhu004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of behavioral dynamics with brain dynamics. (A) Receiver-operating characteristics (ROC) curves.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Correlation of behavioral dynamics with brain dynamics. (A) Receiver-operating characteristics (ROC) curves.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2024-04-27T01:13:14Z</dcterms:modified>
</cp:coreProperties>
</file>