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559A13-7D2E-457B-B5C7-865FB07B6E0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B92A67-7BB2-4CB9-A22F-1755FE5FF05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EEA35C-68D5-4DEC-AF34-DF5E66045E1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2024-09-20T01:47:38Z</dcterms:modified>
</cp:coreProperties>
</file>