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E59130-234F-4988-BCC2-FD42ACFD82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62191-F2A4-4528-B3D0-EFCD09F3F1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F2AD6-3B2F-476D-9173-5C85C273FE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2024-05-08T00:08:43Z</dcterms:modified>
</cp:coreProperties>
</file>