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97326-79AC-4546-AD3F-C81DB39DBF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59205-1500-4600-A578-9FF2724DC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667CF-BA40-49DF-A868-A8B1D5287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2024-09-18T21:46:51Z</dcterms:modified>
</cp:coreProperties>
</file>