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0B885-FA82-45A8-99A2-7B1A220B4A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565F95-1D2D-4650-86CF-55DDB9347D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Set up for flow-mediated dilatation. (A) Recommended positioning of the sphygmomanometer cuff and use of the ultrasound probe holder. (B) Placement of the region of interest box using the edge detection analysis software for flow-mediated dilatation analysis. (C) Output generated by edge detection software that permits assessment of the vasodilatory response.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B3F728-9E82-46F0-927A-807F5469B8C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Power curves for estimating subjects required for flow-mediated dilatation studies in crossover and parallel studies. Relation between effect on maximum percent change in flow-mediated dilation (%) and number of subjects required in crossover and parallel study designs at 80% power and 5% significance, 4–6 h and 3 months apart with three monitoring strategies: 1, 2, or 4 measures pre- and post-treatment.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B3F728-9E82-46F0-927A-807F5469B8C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Nomogram for flow-mediated dilatation according to the vessel baseline diameter. A negative linear association exists between baseline diameter and flow-mediated dilatation. For a specific baseline diameter, flow-mediated dilatation can be estimated. The black line shows the 75th percentile, the circle dashed line the 50th percentile, and the rectangular dashed line the 25th percentile of the population.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B3F728-9E82-46F0-927A-807F5469B8C7}"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34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34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q340"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23, December 2010, Pages 2854–2861, </a:t>
            </a:r>
            <a:r>
              <a:rPr lang="en-US" altLang="en-US" sz="1000">
                <a:solidFill>
                  <a:srgbClr val="333333"/>
                </a:solidFill>
                <a:hlinkClick r:id="rId3"/>
              </a:rPr>
              <a:t>https://doi.org/10.1093/eurheartj/ehq340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Set up for flow-mediated dilatation. (A) Recommended positioning of the sphygmomanometer cuff and use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7329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23, December 2010, Pages 2854–2861, </a:t>
            </a:r>
            <a:r>
              <a:rPr lang="en-US" altLang="en-US" sz="1000">
                <a:solidFill>
                  <a:srgbClr val="333333"/>
                </a:solidFill>
                <a:hlinkClick r:id="rId3"/>
              </a:rPr>
              <a:t>https://doi.org/10.1093/eurheartj/ehq340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Power curves for estimating subjects required for flow-mediated dilatation studies in crossover and parallel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9982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23, December 2010, Pages 2854–2861, </a:t>
            </a:r>
            <a:r>
              <a:rPr lang="en-US" altLang="en-US" sz="1000">
                <a:solidFill>
                  <a:srgbClr val="333333"/>
                </a:solidFill>
                <a:hlinkClick r:id="rId3"/>
              </a:rPr>
              <a:t>https://doi.org/10.1093/eurheartj/ehq340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Nomogram for flow-mediated dilatation according to the vessel baseline diameter. A negative linear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3598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Set up for flow-mediated dilatation. (A) Recommended positioning of the sphygmomanometer cuff and use of the ...</vt:lpstr>
      <vt:lpstr>Figure 2 Power curves for estimating subjects required for flow-mediated dilatation studies in crossover and parallel ...</vt:lpstr>
      <vt:lpstr>Figure 3 Nomogram for flow-mediated dilatation according to the vessel baseline diameter. A negative linear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2024-04-26T16:28:19Z</dcterms:modified>
</cp:coreProperties>
</file>