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75EF8-52F6-4C0B-A336-D1147E3AEB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ACB17-FA9D-4B5A-976F-6D2F062FB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NNT to save one life for ICDs and various drugs. NNT is calculated for the specific point in time shown under each study. NNT = 100/(%mortality control group − %mortality treatment group). NNT has been calculated using mortality data from the Kaplan–Meier curves for each of the trials shown.4–11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B85BF-D4FC-439B-9984-786E9EB502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l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4, February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https://doi.org/10.1093/eurheartj/ehl166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NNT to save one life for ICDs and various drugs. NNT is calculated for the specific point in time shown under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NNT to save one life for ICDs and various drugs. NNT is calculated for the specific point in time shown under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2024-04-26T01:07:22Z</dcterms:modified>
</cp:coreProperties>
</file>