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357EA05-AC22-414C-8B54-956F8FE4A03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586C97E-6199-4509-81B5-6708F9965C6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Façade of Maison Hermès, Dosan Park, Seoul, South Korea. Photo: Chin-tao Wu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5294DD-EB7F-44D1-B053-5869954291A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Hiroshi Sugimoto, ‘Couleurs de l’ombre’, 2013, Singapore Tyler Print Institute (STPI), wall text with Hermès logo. Photo: Chin-tao Wu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5294DD-EB7F-44D1-B053-5869954291A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Hiroshi Sugimoto, ‘Couleurs de l’ombre’, 2013, Singapore Tyler Print Institute (STPI), installation view. Photo: Chin-tao Wu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5294DD-EB7F-44D1-B053-5869954291A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Hermès gloves presented by the City of Paris to Princess Elizabeth and Princess Margaret in 1938. Promenade Museum, Maison Hermès, Seoul, South Korea. Photo: Chin-tao Wu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35294DD-EB7F-44D1-B053-5869954291A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oxartj/kcw0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oxartj/kcw0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oxartj/kcw0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oxartj/kcw0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Oxford Art J</a:t>
            </a:r>
            <a:r>
              <a:rPr lang="en-US" altLang="en-US" sz="1000">
                <a:solidFill>
                  <a:srgbClr val="333333"/>
                </a:solidFill>
              </a:rPr>
              <a:t>, Volume 39, Issue 3, December 2016, Pages 441–455,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https://doi.org/10.1093/oxartj/kcw028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Façade of Maison Hermès, Dosan Park, Seoul, South Korea. Photo: Chin-tao Wu 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740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Oxford Art J</a:t>
            </a:r>
            <a:r>
              <a:rPr lang="en-US" altLang="en-US" sz="1000">
                <a:solidFill>
                  <a:srgbClr val="333333"/>
                </a:solidFill>
              </a:rPr>
              <a:t>, Volume 39, Issue 3, December 2016, Pages 441–455,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https://doi.org/10.1093/oxartj/kcw028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Hiroshi Sugimoto, ‘Couleurs de l’ombre’, 2013, Singapore Tyler Print Institute (STPI), wall text with Hermès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619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Oxford Art J</a:t>
            </a:r>
            <a:r>
              <a:rPr lang="en-US" altLang="en-US" sz="1000">
                <a:solidFill>
                  <a:srgbClr val="333333"/>
                </a:solidFill>
              </a:rPr>
              <a:t>, Volume 39, Issue 3, December 2016, Pages 441–455,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https://doi.org/10.1093/oxartj/kcw028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Hiroshi Sugimoto, ‘Couleurs de l’ombre’, 2013, Singapore Tyler Print Institute (STPI), installation view.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630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Oxford Art J</a:t>
            </a:r>
            <a:r>
              <a:rPr lang="en-US" altLang="en-US" sz="1000">
                <a:solidFill>
                  <a:srgbClr val="333333"/>
                </a:solidFill>
              </a:rPr>
              <a:t>, Volume 39, Issue 3, December 2016, Pages 441–455,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https://doi.org/10.1093/oxartj/kcw028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Hermès gloves presented by the City of Paris to Princess Elizabeth and Princess Margaret in 1938. Promenade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46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Fig. 1 Façade of Maison Hermès, Dosan Park, Seoul, South Korea. Photo: Chin-tao Wu 
</vt:lpstr>
      <vt:lpstr>Fig. 2 Hiroshi Sugimoto, ‘Couleurs de l’ombre’, 2013, Singapore Tyler Print Institute (STPI), wall text with Hermès ...</vt:lpstr>
      <vt:lpstr>Fig. 3 Hiroshi Sugimoto, ‘Couleurs de l’ombre’, 2013, Singapore Tyler Print Institute (STPI), installation view. ...</vt:lpstr>
      <vt:lpstr>Fig. 4 Hermès gloves presented by the City of Paris to Princess Elizabeth and Princess Margaret in 1938. Promenade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2024-04-26T10:55:20Z</dcterms:modified>
</cp:coreProperties>
</file>