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CDC45-5538-4175-8421-4C16538334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DD504-FAE0-4519-BDC9-0BDAF19F6F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Associations of momentary mental well-being score in relation to self-reported environmental characteristics adjusted for age, gender, occupational status, and mental well-being over the previous two weeks with the use of the MICE procedure. The mean difference (MD) refers to the mean difference in momentary mental well-being score per category increase. The horizontal axis represents the assessments lagged from 0–3, and the vertical axis represents the MD with 95% confidence interval. L0 indicates the impact of a feature of interest on momentary well-being at the time of the first assessment; L1 indicates that the impact of a self-reported environmental feature of interest was still evident after 2 hours and 25 minutes; L2 would indicate that the impact of a feature of interest was still evident after 4 hours and 50 minutes; and L3 would indicate that the impact of a feature of interest was still evident after 7 hours and 15 minutes. See supplemental Table S3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393A9-6E1E-438E-9754-3118B6025E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68, Issue 2, February 2018, Pages 134–145, </a:t>
            </a:r>
            <a:r>
              <a:rPr lang="en-US" altLang="en-US" sz="1000">
                <a:solidFill>
                  <a:srgbClr val="333333"/>
                </a:solidFill>
                <a:hlinkClick r:id="rId3"/>
              </a:rPr>
              <a:t>https://doi.org/10.1093/biosci/bix149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Associations of momentary mental well-being score in relation to self-reported environmental characteristics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Associations of momentary mental well-being score in relation to self-reported environmental characteristics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2024-04-27T19:57:33Z</dcterms:modified>
</cp:coreProperties>
</file>