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A6DC9A-B1D3-44B5-B569-DE12C6890B8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850E2EA-6DA1-4FEA-814D-A9A506A0AF4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UGT2B17 mRNA in EC and adjacent normal uterus tissues. Expression levels of UGT2B17 mRNA in EC tissues and adjacent normal endometrial tissues (nine paired samples).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2B14C4-40E0-4403-8BBC-841F7D6534A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mRNA expression level of Mcl-1 in EC and matched adjacent normal uterus tissues. Expression levels of Mcl-1 mRNA in EC tissues and adjacent normal endometrial tissues (nine paired samples).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2B14C4-40E0-4403-8BBC-841F7D6534A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Expression of UGT2B17 mRNA in EC cells ( A ) and the effect of si- UGT2B17 on Ishikawa cells ( B and C ). (A) UGT2B17 mRNA expression in three EC cell lines. (B) Effect of si- UGT2B17 (no. 3) on the expression of UGT2B17 mRNA (B) and protein (C) in Ishikawa cells.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2B14C4-40E0-4403-8BBC-841F7D6534A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Effect of si- UGT2B17 on Ishikawa cell growth ( A ), invasion ( B ), apoptosis ( C and D ) and cell cycle ( E ). (A) MTS assay, (B) invasion assay, (C and D) apoptosis assay, Annexin V-FITC and 7-aminoactinomycin D were measured by flow cytometry. Representative results are shown in Figure 3D . Data are the mean ± SD of four independent experiments. (E) Cell cycle analysis. Enumeration of the various phases of the cells was determined using a DNA stain such as 4′,6-diamidino-2-phenylindole. G 0 /G 1 , S and G 2 /M populations were measured using fluorescence and contrasted against cell volume. Data are the mean ± SD of four independent experiments.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2B14C4-40E0-4403-8BBC-841F7D6534A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Human apoptosis microarray clustergram using si- NC -transfected or si- UGT2B17 -transfected Ishikawa cells (threshold 2.5) ( A ) and validation with real-time RT–PCR ( B ). (A) Microarray data are shown. The expression of six genes were altered in si- UGT2B17 -transfected Ishikawa cells compared with si-negative control. (B) Real-time RT–PCR data are shown. Among the six genes, the real-time RT–PCR results were consistent with the microarray data for Mcl-1 only.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2B14C4-40E0-4403-8BBC-841F7D6534A5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Protein expression in si- NC -transfected or si- UGT2B17 -transfected Ishikawa cells. The protein expression of Mcl-1 was significantly decreased in si- UGT2B17 -transfected Ishikawa cells, whereas Puma protein expression was increased.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2B14C4-40E0-4403-8BBC-841F7D6534A5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arcin/bgq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arcin/bgq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arcin/bgq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arcin/bgq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arcin/bgq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arcin/bgq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9, September 2010, Pages 1620–1626,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https://doi.org/10.1093/carcin/bgq124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Expression of UGT2B17 mRNA in EC and adjacent normal uterus tissues. Expression levels of UGT2B17 mRNA in EC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32000" y="1371600"/>
            <a:ext cx="50718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9, September 2010, Pages 1620–1626,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https://doi.org/10.1093/carcin/bgq124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The mRNA expression level of Mcl-1 in EC and matched adjacent normal uterus tissues. Expression levels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0878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9, September 2010, Pages 1620–1626,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https://doi.org/10.1093/carcin/bgq124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Expression of UGT2B17 mRNA in EC cells ( A ) and the effect of si- UGT2B17 on Ishikawa cells ( B and C ).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298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9, September 2010, Pages 1620–1626,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https://doi.org/10.1093/carcin/bgq124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Effect of si- UGT2B17 on Ishikawa cell growth ( A ), invasion ( B ), apoptosis ( C and D ) and cell cycle (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699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9, September 2010, Pages 1620–1626,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https://doi.org/10.1093/carcin/bgq124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Human apoptosis microarray clustergram using si- NC -transfected or si- UGT2B17 -transfected Ishikawa cells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186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9, September 2010, Pages 1620–1626,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https://doi.org/10.1093/carcin/bgq124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Protein expression in si- NC -transfected or si- UGT2B17 -transfected Ishikawa cells. The protein expression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13100" y="1371600"/>
            <a:ext cx="27092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1. Expression of UGT2B17 mRNA in EC and adjacent normal uterus tissues. Expression levels of UGT2B17 mRNA in EC ...</vt:lpstr>
      <vt:lpstr>Fig. 2. The mRNA expression level of Mcl-1 in EC and matched adjacent normal uterus tissues. Expression levels of ...</vt:lpstr>
      <vt:lpstr>Fig. 3. Expression of UGT2B17 mRNA in EC cells ( A ) and the effect of si- UGT2B17 on Ishikawa cells ( B and C ). ...</vt:lpstr>
      <vt:lpstr>Fig. 4. Effect of si- UGT2B17 on Ishikawa cell growth ( A ), invasion ( B ), apoptosis ( C and D ) and cell cycle ( ...</vt:lpstr>
      <vt:lpstr>Fig. 5. Human apoptosis microarray clustergram using si- NC -transfected or si- UGT2B17 -transfected Ishikawa cells ...</vt:lpstr>
      <vt:lpstr>Fig. 6. Protein expression in si- NC -transfected or si- UGT2B17 -transfected Ishikawa cells. The protein expression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2024-09-20T05:54:29Z</dcterms:modified>
</cp:coreProperties>
</file>