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4D1341-9A57-4637-B163-8D3C90FEE1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369D8-884C-4AE9-83C4-FBF7B8EEEB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Regulation of hsa FOXO1 3′UTR by miR-183 MRE. (A) The schematic of FOXO1 with both the conserved and human-specific miR-183 prediction MREs in human (hsa), chimpanzee (pan) and mouse (mmu) 3′UTRs. (B) The schematic of FOXO1 3′UTR psiCHECK™-2 plasmids. PsiCHECK™-2 plasmids containing the 3′UTR of FOXO1 cloned from (C) hsa, (D) pan and (E) mmu were co-transfected with either pre-miR-NEG control, pre-miR-183 or irrelevant pre-miR-146b control into HEK293 cells. Single nucleotide changes in the psiCHECK™-2 3′UTR constructs included: (F) a nucleotide change at the conserved site of the hsa 3′UTR from G → A; (G) a nucleotide change at the hsa-specific miR-183 predict site in the hsa 3′UTR from G → A; (H and I) a mutation in pan and mmu 3′UTR from A → G or C → G, respectively. All luciferase experiments were performed in triplicate for each pre-miR dose (0–30 nM) with at least three biological replicates. Bars represent mean ± SEM, *P &lt; 0.05, **P &lt; 0.01 and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E7C0FC-7C17-411B-A6D5-A57788DF4E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2593–2603,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Regulation of hsa FOXO1 3′UTR by miR-183 MRE. (A) The schematic of FOXO1 with both the conserved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Regulation of hsa FOXO1 3′UTR by miR-183 MRE. (A) The schematic of FOXO1 with both the conserved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2024-04-26T10:42:56Z</dcterms:modified>
</cp:coreProperties>
</file>