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31ED6-EC2F-44C9-A37E-BB089F4679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31DB51-1E3C-4001-A08E-616CCB078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Absence of large-scale plasticity in contralateral cortex after MCAO. (A) Representative two-photon images of the same tip of an apical dendrite from a L5 pyramidal cell in the contralateral cortex before and after the stroke (best projections of image stacks consisting of 5–10 slices, 1.5 μm apart). (B) Changes in dendritic tip length over time. Length was measured from fiducial points that could be identified at every time point before and after MCAO (stable spines; yellow arrows). No significant growth or retraction of tips was seen after the stroke (one-way ANOVA with repeated measures, P = 0.159).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ECE40-2607-44FF-BA68-6621E24BE8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751–762, </a:t>
            </a:r>
            <a:r>
              <a:rPr lang="en-US" altLang="en-US" sz="1000">
                <a:solidFill>
                  <a:srgbClr val="333333"/>
                </a:solidFill>
                <a:hlinkClick r:id="rId3"/>
              </a:rPr>
              <a:t>https://doi.org/10.1093/cercor/bhs092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Absence of large-scale plasticity in contralateral cortex after MCAO. (A) Representative two-photon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Absence of large-scale plasticity in contralateral cortex after MCAO. (A) Representative two-photon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2024-04-26T20:49:17Z</dcterms:modified>
</cp:coreProperties>
</file>