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B8BAED-C811-4BA3-97D3-75ED71318A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DCF71-DBF3-4387-BAB8-5C367B810A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93FDF-DC2B-4EDA-B26A-61A615551C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2024-04-26T00:42:50Z</dcterms:modified>
</cp:coreProperties>
</file>