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90558-B8C7-4A38-988F-5B7FE3978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471B0-3A44-4346-BE25-82CC1D97BC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Patients' low-density lipoprotein profile (mean ± SD) within quartiles of physicians (Q1–4) at the time of initial data and blood sampling (A) and 3 months after optimizing therapy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E70F2-49E1-4E15-B0EC-642F1A0D9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(A and B) Patients' low-density lipoprotein profile (mean ± SD) within quartiles of physicians (Q1–4)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(A and B) Patients' low-density lipoprotein profile (mean ± SD) within quartiles of physicians (Q1–4)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2024-09-18T20:29:34Z</dcterms:modified>
</cp:coreProperties>
</file>