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D90558-B8C7-4A38-988F-5B7FE3978F6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2471B0-3A44-4346-BE25-82CC1D97BCC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 and B) Patients' low-density lipoprotein profile (mean ± SD) within quartiles of physicians (Q1–4) at the time of initial data and blood sampling (A) and 3 months after optimizing therapy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DE70F2-49E1-4E15-B0EC-642F1A0D9E0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0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10, May 2010, Pages 1266–1273,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 </a:t>
            </a:r>
            <a:r>
              <a:rPr lang="en-US" altLang="en-US" b="0"/>
              <a:t>(A and B) Patients' low-density lipoprotein profile (mean ± SD) within quartiles of physicians (Q1–4) at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 (A and B) Patients' low-density lipoprotein profile (mean ± SD) within quartiles of physicians (Q1–4) at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2024-09-18T20:29:34Z</dcterms:modified>
</cp:coreProperties>
</file>