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FC2BE-7FD3-4507-A4FA-AF59A09084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CA592-54A0-4A9C-BA53-473E8901B4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Patients' low-density lipoprotein profile (mean ± SD) within quartiles of physicians (Q1–4) at the time of initial data and blood sampling (A) and 3 months after optimizing therapy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3DB8C-1B2A-46F2-BFBE-36F60D67E4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(A and B) Patients' low-density lipoprotein profile (mean ± SD) within quartiles of physicians (Q1–4)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(A and B) Patients' low-density lipoprotein profile (mean ± SD) within quartiles of physicians (Q1–4)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2024-05-08T21:24:09Z</dcterms:modified>
</cp:coreProperties>
</file>