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C13DC-8FC1-44F4-A09A-F737E76E49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BA2065-3E98-4C62-80CC-2CDBCD413E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Patients' low-density lipoprotein profile (mean ± SD) within quartiles of physicians (Q1–4) at the time of initial data and blood sampling (A) and 3 months after optimizing therapy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7EECD-4B17-47D0-A079-FF996FB25B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(A and B) Patients' low-density lipoprotein profile (mean ± SD) within quartiles of physicians (Q1–4)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(A and B) Patients' low-density lipoprotein profile (mean ± SD) within quartiles of physicians (Q1–4)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2024-09-21T04:57:23Z</dcterms:modified>
</cp:coreProperties>
</file>