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</p:sldIdLst>
  <p:sldSz cx="9144000" cy="6858000" type="screen4x3"/>
  <p:notesSz cx="6858000" cy="9144000"/>
  <p:custDataLst>
    <p:tags r:id="rId5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tags" Target="tags/tag1.xml" /><Relationship Id="rId6" Type="http://schemas.openxmlformats.org/officeDocument/2006/relationships/presProps" Target="presProps.xml" /><Relationship Id="rId7" Type="http://schemas.openxmlformats.org/officeDocument/2006/relationships/viewProps" Target="viewProps.xml" /><Relationship Id="rId8" Type="http://schemas.openxmlformats.org/officeDocument/2006/relationships/theme" Target="theme/theme1.xml" /><Relationship Id="rId9" Type="http://schemas.openxmlformats.org/officeDocument/2006/relationships/tableStyles" Target="tableStyle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5644151-6D67-474D-83FA-5B84424B06B5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D0217AD-7BAC-4E1D-97DA-F6E90ABFFAE9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Spiritual-Therapeutic Model of Consumer Well-Being in Support Groups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2009 by JOURNAL OF CONSUMER RESEARCH,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FF3EE58-0C09-4183-B16B-7CBFE406C472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86/60559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Consum Res</a:t>
            </a:r>
            <a:r>
              <a:rPr lang="en-US" altLang="en-US" sz="1000">
                <a:solidFill>
                  <a:srgbClr val="333333"/>
                </a:solidFill>
              </a:rPr>
              <a:t>, Volume 36, Issue 5, February 2010, Pages 857–875,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https://doi.org/10.1086/605590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Spiritual-Therapeutic Model of Consumer Well-Being in Support Groups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097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</Paragraphs>
  <Slides>1</Slides>
  <Notes>1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2">
      <vt:lpstr>13_Office Theme</vt:lpstr>
      <vt:lpstr>Figure 1 Spiritual-Therapeutic Model of Consumer Well-Being in Support Groups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2024-04-26T21:12:33Z</dcterms:modified>
</cp:coreProperties>
</file>