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C139F-7BB1-4FD5-9AF5-EFBC97487E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3576D-FC78-4F42-BFFA-94FCE8844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5. Event-related averages of the BOLD response from two areas in Figure 4 (Precu and L IPS).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717D7-AF62-4E71-85DB-4868D8E2A6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1334–1343,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5. Event-related averages of the BOLD response from two areas in Figure 4 (Precu and L IPS).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5. Event-related averages of the BOLD response from two areas in Figure 4 (Precu and L IPS).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2024-04-26T15:16:57Z</dcterms:modified>
</cp:coreProperties>
</file>