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8F7EBF-DCF4-40A6-9AD0-AE9EBB9ED5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62A76F-9977-4FD0-8069-F7A11C2152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Experimental protocols. Three series of experiments were performed, all starting with 25-min stabilization and lasting 135 min (see Methods for the details). Asterisks indicate time-points at which ACh or SNP response was evaluated. Solid boxes, global ischemia. Open boxes, diazoxide pulses of the preconditioning protocols.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2004,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A3BF46-0BF9-42E9-BC92-3102C34FB7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4.02.0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63, Issue 1, July 2004, Pages 118–129,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https://doi.org/10.1016/j.cardiores.2004.02.012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Experimental protocols. Three series of experiments were performed, all starting with 25-min stabilization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Experimental protocols. Three series of experiments were performed, all starting with 25-min stabilization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2024-04-26T05:08:32Z</dcterms:modified>
</cp:coreProperties>
</file>