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97A9A-5BEE-40DA-9E5B-7DC5ADA51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A118C-34D0-4D78-8CAC-63F4F906F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Time–kill curves of M. avium IWGMT49 with (a) clarithromycin and (b) amikacin. Antibiotic concentrations are indicated by different symbols.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B7153-CE95-47A4-94A5-E9CC8C43C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v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70, Issue 10, October 2015, Pages 2838–2843,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https://doi.org/10.1093/jac/dkv180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Time–kill curves of M. avium IWGMT49 with (a) clarithromycin and (b) amikacin. Antibiotic concentrations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Time–kill curves of M. avium IWGMT49 with (a) clarithromycin and (b) amikacin. Antibiotic concentrations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2024-04-26T16:05:24Z</dcterms:modified>
</cp:coreProperties>
</file>