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E9896-A9D2-482B-B9EC-0D29F3028B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175C6-5234-4433-9B1C-DC87FB7898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survival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333B4-1DAE-433D-9B5D-3661037EF4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m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7, July 2007, Pages 498–505,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Kaplan-Meier survival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Kaplan-Meier survival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2024-09-20T06:54:17Z</dcterms:modified>
</cp:coreProperties>
</file>