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A1553B-E899-4F26-A00C-4E5B7A7DD4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A36CFD-5DA6-4576-AD76-3949181CE4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Kaplan-Meier survival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ADC96F-E672-465D-A218-6E8D9A2A7F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m0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9, Issue 7, July 2007, Pages 498–505,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https://doi.org/10.1093/europace/eum091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Kaplan-Meier survival analysis.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Kaplan-Meier survival analysis.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2024-09-18T21:08:40Z</dcterms:modified>
</cp:coreProperties>
</file>