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2E9896-A9D2-482B-B9EC-0D29F3028BF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C175C6-5234-4433-9B1C-DC87FB78981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Kaplan-Meier survival analysis.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European Society of Cardiology 2007.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B0333B4-1DAE-433D-9B5D-3661037EF4C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opace/eum09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9, Issue 7, July 2007, Pages 498–505,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https://doi.org/10.1093/europace/eum091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 </a:t>
            </a:r>
            <a:r>
              <a:rPr lang="en-US" altLang="en-US" b="0"/>
              <a:t>Kaplan-Meier survival analysis.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 Kaplan-Meier survival analysis.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2024-09-20T06:54:17Z</dcterms:modified>
</cp:coreProperties>
</file>