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54C1A-5193-4449-A885-549CCC333C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3B03B1-2A38-48CD-977E-A73C710774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Cardiac magnetic resonance imaging following ablation. The right atrium is severely dilated with slow flow, the left atrium moderately dilated, and the right ventricle rudimentary. The atrial septal defect is not visible on the magnetic resonance 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157E6-5A72-44C1-95A8-385A3CD137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p3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2, February 2010, Pages 289–290, </a:t>
            </a:r>
            <a:r>
              <a:rPr lang="en-US" altLang="en-US" sz="1000">
                <a:solidFill>
                  <a:srgbClr val="333333"/>
                </a:solidFill>
                <a:hlinkClick r:id="rId3"/>
              </a:rPr>
              <a:t>https://doi.org/10.1093/europace/eup353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Cardiac magnetic resonance imaging following ablation. The right atrium is severely dilated with slow flow,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Cardiac magnetic resonance imaging following ablation. The right atrium is severely dilated with slow flow,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2024-04-26T14:49:26Z</dcterms:modified>
</cp:coreProperties>
</file>