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380ADC-5AF2-4F3B-A2E1-215F076A32F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D1EF77-2F78-4B73-967F-B80DCEC4316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 Available information and data categorization on a sample mouse model of MMdb. Representative view of a mutant mouse ‘Tnfalpha −/− ’ from MMdb, demonstrating all the individual data categorizations and information that are recorded in MMdb (general information, availability, genetic background, strain information, allele and mutations, genes affected, handling and genotyping instructions, phenotype(s) references, author's comments and user's comments).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E06DDC-184D-4927-B874-C9C1EBE1286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Available information on a sample gene of MMdb. Representative view of a gene ‘tumor necrosis factor’ from MMdb, demonstrating basic information for the gene/transgene together with a list of Mugen mice, alleles and MP terms available in MMdb, which are relevant to the particular gene. Each gene/transgene index also includes IDs and direct links to Ensembl, ArrayExpress, EURExpress II and NCBI's Entrez Gene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E06DDC-184D-4927-B874-C9C1EBE1286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Querying MMdb. ( A ) A screen shot demonstrating how database querying can be restricted via choosing from drop down menus (e.g. research application, gene, institution, researcher, mutation type dissemination level and MP term) and also via the function formulating ad hoc queries. ( B ) Results of an ad hoc query for ‘tnf’. A list with 12 hits of all the available mutant mouse models and related genes is available.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E06DDC-184D-4927-B874-C9C1EBE12866}"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m8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m83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km83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D1048–D1054, </a:t>
            </a:r>
            <a:r>
              <a:rPr lang="en-US" altLang="en-US" sz="1000">
                <a:solidFill>
                  <a:srgbClr val="333333"/>
                </a:solidFill>
                <a:hlinkClick r:id="rId3"/>
              </a:rPr>
              <a:t>https://doi.org/10.1093/nar/gkm838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Available information and data categorization on a sample mouse model of MMdb. Representative view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06700" y="1371600"/>
            <a:ext cx="3520886"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D1048–D1054, </a:t>
            </a:r>
            <a:r>
              <a:rPr lang="en-US" altLang="en-US" sz="1000">
                <a:solidFill>
                  <a:srgbClr val="333333"/>
                </a:solidFill>
                <a:hlinkClick r:id="rId3"/>
              </a:rPr>
              <a:t>https://doi.org/10.1093/nar/gkm838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Available information on a sample gene of MMdb. Representative view of a gene ‘tumor necrosis factor’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89200" y="1371600"/>
            <a:ext cx="415819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36, Issue suppl_1, 1 January 2008, Pages D1048–D1054, </a:t>
            </a:r>
            <a:r>
              <a:rPr lang="en-US" altLang="en-US" sz="1000">
                <a:solidFill>
                  <a:srgbClr val="333333"/>
                </a:solidFill>
                <a:hlinkClick r:id="rId3"/>
              </a:rPr>
              <a:t>https://doi.org/10.1093/nar/gkm838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Querying MMdb. ( A ) A screen shot demonstrating how database querying can be restricted via choosing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9733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Available information and data categorization on a sample mouse model of MMdb. Representative view of a ...</vt:lpstr>
      <vt:lpstr>Figure 2. Available information on a sample gene of MMdb. Representative view of a gene ‘tumor necrosis factor’ from ...</vt:lpstr>
      <vt:lpstr>Figure 3. Querying MMdb. ( A ) A screen shot demonstrating how database querying can be restricted via choosing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2024-04-26T17:07:31Z</dcterms:modified>
</cp:coreProperties>
</file>