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FE6E7-F4BF-4A7D-9EF6-55011EC513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DD52BE-05AE-483F-94B1-EB7E159EED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showing hours of TV viewing (on weekdays) of boys and girls in the cross-sectional analyses (pre) and in the longitudinal analyses (pre + post).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C40F7-04D3-450F-A2EC-5F5FD5ECCA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1188–1197,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Histograms showing hours of TV viewing (on weekdays) of boys and girls in the cross-sectional analyses (pre)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Histograms showing hours of TV viewing (on weekdays) of boys and girls in the cross-sectional analyses (pre)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2024-04-26T13:14:32Z</dcterms:modified>
</cp:coreProperties>
</file>