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9BF4C2-76A6-4D5C-A1CF-2935F412F7B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E0E191C-E5A6-4E84-826B-721D0A93092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Spatial resolution and spine dimensions. (A) Fluorescence image of a dendritic spine in recording position obtained with low-resolution CCD for voltage imaging. (B) Low-magnification fluorescence image of a dendrite with spines reconstructed from a z-stack of high-resolution confocal images. The white rectangle outlines the region shown in panels A and C. (C) Confocal image of the same spines at high magnification.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1701053-7087-4A3C-82A7-562185A8AB5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32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2, February 2014, Pages 385–395,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https://doi.org/10.1093/cercor/bhs320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Spatial resolution and spine dimensions. (A) Fluorescence image of a dendritic spine in recording position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Spatial resolution and spine dimensions. (A) Fluorescence image of a dendritic spine in recording position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2024-09-19T08:38:30Z</dcterms:modified>
</cp:coreProperties>
</file>