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4D4B7A7-6BCD-4969-855D-E53EA576CC7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67D85D-260D-4366-A27F-51490BF6B8D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Spatial resolution and spine dimensions. (A) Fluorescence image of a dendritic spine in recording position obtained with low-resolution CCD for voltage imaging. (B) Low-magnification fluorescence image of a dendrite with spines reconstructed from a z-stack of high-resolution confocal images. The white rectangle outlines the region shown in panels A and C. (C) Confocal image of the same spines at high magnification.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803C74-0C6C-4066-8A86-E55D73C34C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2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2, February 2014, Pages 385–395,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Spatial resolution and spine dimensions. (A) Fluorescence image of a dendritic spine in recording position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Spatial resolution and spine dimensions. (A) Fluorescence image of a dendritic spine in recording position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2024-05-08T18:55:17Z</dcterms:modified>
</cp:coreProperties>
</file>