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4CCAC2-EF7B-48A8-B780-EA29AFF6131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834120-99E1-4660-85C6-144113218E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NAFO Subareas 0 and 1 showing divisions. The study area, Division 1CD is highlighted.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Catch of Greenland halibutin NAFO Divisions 1CD (a) and fishing effort (b) per year with 95% confidence interval of the linear regressions (solid lines: alpha &lt; 0.05; dashed lines: 0.05 &lt; alpha &lt; 0.1).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Survey population abundance (a) and individual mean weight (b) of Greenland halibut with 95% confidence interval of the linear regressions (solid line: alpha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Abundance by species and year in surveys. Each abundance is given with 95% confidence interval.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Changes in individual mean weight by species and year. The 95% confidence interval of the linear regression is also given (solid line: alpha &lt; 0.05; dashed line: 0.05 &lt; alpha &lt; 0.1; otherwise dotted line).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Autocorrelation analyses of the overall fishing effort, catch in tonnes, and abundance time-series by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Autocorrelation analyses of the overall fishing effort, catch in tonnes for mean weight time-series by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Cross-correlation of commercial effort and abundance of the nine potential bycatch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Cross-correlation of commercial effort and mean weight of the nine potential bycatch species.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International Council for the Exploration of the Sea 2014.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078C7-872A-4D0C-A6C2-CA7F0C830AD9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icesjms/fst19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NAFO Subareas 0 and 1 showing divisions. The study area, Division 1CD is highlighted.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63800" y="1371600"/>
            <a:ext cx="422468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Catch of Greenland halibutin NAFO Divisions 1CD (a) and fishing effort (b) per year with 95% confidence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395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Survey population abundance (a) and individual mean weight (b) of Greenland halibut with 95% confidence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3147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Abundance by species and year in surveys. Each abundance is given with 95% confidence interval.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9842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Changes in individual mean weight by species and year. The 95% confidence interval of the linear regression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1999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Autocorrelation analyses of the overall fishing effort, catch in tonnes, and abundance time-series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7462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Autocorrelation analyses of the overall fishing effort, catch in tonnes for mean weight time-series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7462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Cross-correlation of commercial effort and abundance of the nine potential bycatch species.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1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ICES J Mar Sci</a:t>
            </a:r>
            <a:r>
              <a:rPr lang="en-US" altLang="en-US" sz="1000">
                <a:solidFill>
                  <a:srgbClr val="333333"/>
                </a:solidFill>
              </a:rPr>
              <a:t>, Volume 71, Issue 4, May/June 2014, Pages 845–852,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https://doi.org/10.1093/icesjms/fst191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Cross-correlation of commercial effort and mean weight of the nine potential bycatch species.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68812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Figure 1. NAFO Subareas 0 and 1 showing divisions. The study area, Division 1CD is highlighted.
</vt:lpstr>
      <vt:lpstr>Figure 2. Catch of Greenland halibutin NAFO Divisions 1CD (a) and fishing effort (b) per year with 95% confidence ...</vt:lpstr>
      <vt:lpstr>Figure 3. Survey population abundance (a) and individual mean weight (b) of Greenland halibut with 95% confidence ...</vt:lpstr>
      <vt:lpstr>Figure 4. Abundance by species and year in surveys. Each abundance is given with 95% confidence interval.
</vt:lpstr>
      <vt:lpstr>Figure 5. Changes in individual mean weight by species and year. The 95% confidence interval of the linear regression ...</vt:lpstr>
      <vt:lpstr>Figure 6. Autocorrelation analyses of the overall fishing effort, catch in tonnes, and abundance time-series by ...</vt:lpstr>
      <vt:lpstr>Figure 7. Autocorrelation analyses of the overall fishing effort, catch in tonnes for mean weight time-series by ...</vt:lpstr>
      <vt:lpstr>Figure 8. Cross-correlation of commercial effort and abundance of the nine potential bycatch species.
</vt:lpstr>
      <vt:lpstr>Figure 9. Cross-correlation of commercial effort and mean weight of the nine potential bycatch species.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2024-09-19T02:43:54Z</dcterms:modified>
</cp:coreProperties>
</file>