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63E3F-4ACF-4748-B35A-AC93ED12D1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24E58-D576-472C-AEC8-490599B082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Power time-courses for the same subject as in Figure 2, across four NREM–REM sleep cycles for the cortically generated slow oscillation measured at frontal (F), central (C) and parietal (P) sites, together with the corresponding hypnogram in the uppermost panel. W = wake; REM = REM sleep (grey-shaded); 1, 2, 3, 4 = NREM sleep stages. The total duration of the time-courses is 6 h 50 min with the hours indicated by vertical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A922B-779A-4D34-BBF8-5A18AF0F68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1044–1050, </a:t>
            </a:r>
            <a:r>
              <a:rPr lang="en-US" altLang="en-US" sz="1000">
                <a:solidFill>
                  <a:srgbClr val="333333"/>
                </a:solidFill>
                <a:hlinkClick r:id="rId3"/>
              </a:rPr>
              <a:t>https://doi.org/10.1093/cercor/13.10.1044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Power time-courses for the same subject as in Figure 2, across four NREM–REM sleep cycles for the cortically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Power time-courses for the same subject as in Figure 2, across four NREM–REM sleep cycles for the cortically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2024-04-27T04:09:59Z</dcterms:modified>
</cp:coreProperties>
</file>