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868C97-17D6-44AF-85D2-891EE13633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B4C83C-765C-4539-BAB3-02CC63CB19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Example stimulus and schematic of trial structure for Behavioral experiment 1. Trials begin with a 300-ms fixation cross (omitted in the schematic), followed by a backward masked bandpass filtered target image. (B) Categorization accuracy as a function of the central SF of the target image. The vertical bins correspond to the SF bins used in the analysis of the fMRI experiment. Bins 4 and the first half of Bin 5 are at or near ceiling, demonstrating the SF range at which SF-filtered images are most easily categorized. Error bars (standard errors of the mean) are calculated over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332FF9-CD6E-400E-9C84-56650EE6D9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4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5, May 2014, Pages 1311–1318,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https://doi.org/10.1093/cercor/bhs419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(A) Example stimulus and schematic of trial structure for Behavioral experiment 1. Trials begin with a 300-ms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(A) Example stimulus and schematic of trial structure for Behavioral experiment 1. Trials begin with a 300-ms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2024-04-26T04:35:19Z</dcterms:modified>
</cp:coreProperties>
</file>