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5A9AE28-6BE3-48AC-9AF9-4C28E5274D7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0905F7-77ED-4176-BE6E-E36A1290FD3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74AE753-752A-4EE6-AF89-69F59B658724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2024-04-26T05:59:11Z</dcterms:modified>
</cp:coreProperties>
</file>