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77CE9-C62B-472E-8B09-A21C614770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7E4FC-6A12-4D40-A2F0-DB8446D331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plots for cumulative risk of mortality due to (A) all causes and (B) worsening heart failure.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2E849-54DC-496D-816B-3FE41F10D8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8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12, June 2006, Pages 1431–1439,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https://doi.org/10.1093/eurheartj/ehi890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plots for cumulative risk of mortality due to (A) all causes and (B) worsening heart failure.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plots for cumulative risk of mortality due to (A) all causes and (B) worsening heart failure.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2024-04-26T07:51:57Z</dcterms:modified>
</cp:coreProperties>
</file>