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DB642-2332-4A72-9A5E-B9E3989845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219B15-F2C3-4144-9694-727D55C95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65A8DA-5F9E-4517-908B-FBC75337BA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2024-05-10T01:17:24Z</dcterms:modified>
</cp:coreProperties>
</file>