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C691B3B-5178-4221-8D2B-918CBF7DAC4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26C336C-40A3-4DD5-892F-0B4F2BC1BD8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9F9F4F6-BF7D-4152-B473-C66A4385D24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2024-09-20T13:44:09Z</dcterms:modified>
</cp:coreProperties>
</file>