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7E2AE-A460-4F4B-B9E0-09CF3D2434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D8859-138C-46B6-B08D-37829B45C7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Simulated TTCs microcircuits. (A) An exemplar microcircuit of 50 cells. Connection probabilities between cells were 0.13 for unidirectional connections (black edges), and 0.06 for reciprocal connections (red edges). Reciprocal excitatory synaptic connections were 1.5 times stronger than unidirectional connections. (B) An example of a modeled TTC, with its detailed morphology, receiving a background Poisson input from 10 000 excitatory synapses (red) and 2500 inhibitory (blue) synapses (see Materials and Methods). On top of this background input, all cells in the microcircuit were simultaneously stimulated by a brief somatic current input of 1.4 nA and 5 ms duration (black electrode), mimicking a brief perisomatic thalamic input. In addition to firing somatic Na+ APs, the TTC model was capable of generating dendritic Ca2+ spikes at the apical “hot zone” (shaded red ellipse). (C) Spontaneous firing of an exemplar single (isolated) TTC in response to the background synaptic input. (D) Voltage traces of another example cell, from a microcircuit of 150 cells, firing spontaneously (2 spikes, left) and in response to simultaneous somatic input to all network cells (4 spikes, right). Stimulus is indicated by black bar below the voltage trace.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AE9EE-B25C-48B2-A677-45AAFFF40F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3561–3571, </a:t>
            </a:r>
            <a:r>
              <a:rPr lang="en-US" altLang="en-US" sz="1000">
                <a:solidFill>
                  <a:srgbClr val="333333"/>
                </a:solidFill>
                <a:hlinkClick r:id="rId3"/>
              </a:rPr>
              <a:t>https://doi.org/10.1093/cercor/bhu200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Simulated TTCs microcircuits. (A) An exemplar microcircuit of 50 cells. Connection probabilities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Simulated TTCs microcircuits. (A) An exemplar microcircuit of 50 cells. Connection probabilities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2024-04-26T17:25:04Z</dcterms:modified>
</cp:coreProperties>
</file>