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25DF2-B62D-4450-9E40-CBDEA1DF7B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478E4-4DAF-42A1-963A-8343787EDE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58A18-56A0-4F10-9D07-645EF5E952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2024-04-26T06:29:29Z</dcterms:modified>
</cp:coreProperties>
</file>