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4972D-6BC0-4A55-B9BB-095DDC1540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282BE5-7C79-4DD2-8328-231F62DDD3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Mechanisms of hepatic fat accumulation.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Author(s)This is an Open Access article distributed under the terms of the Creative Commons Attribution Non-Commercial License (&lt;http://creativecommons.org/licenses/by-nc/2.5/uk/&gt;)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29B080-EF28-4C40-9066-C58354B303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p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103, Issue 2, February 2010, Pages 71–83,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https://doi.org/10.1093/qjmed/hcp158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Mechanisms of hepatic fat accumulation.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Mechanisms of hepatic fat accumulation.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2024-04-26T08:37:10Z</dcterms:modified>
</cp:coreProperties>
</file>